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openxmlformats.org/officeDocument/2006/relationships/custom-properties" Target="docProps/custom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0" r:id="rId1"/>
  </p:sldMasterIdLst>
  <p:notesMasterIdLst>
    <p:notesMasterId r:id="rId16"/>
  </p:notesMasterIdLst>
  <p:sldIdLst>
    <p:sldId id="3611" r:id="rId2"/>
    <p:sldId id="3614" r:id="rId3"/>
    <p:sldId id="3620" r:id="rId4"/>
    <p:sldId id="3619" r:id="rId5"/>
    <p:sldId id="3613" r:id="rId6"/>
    <p:sldId id="3615" r:id="rId7"/>
    <p:sldId id="3616" r:id="rId8"/>
    <p:sldId id="265" r:id="rId9"/>
    <p:sldId id="266" r:id="rId10"/>
    <p:sldId id="273" r:id="rId11"/>
    <p:sldId id="267" r:id="rId12"/>
    <p:sldId id="274" r:id="rId13"/>
    <p:sldId id="271" r:id="rId14"/>
    <p:sldId id="276" r:id="rId15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Getting Started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Creating your prompt" id="{8834BB64-E74E-4353-BCE3-55090ABC9D1D}">
          <p14:sldIdLst>
            <p14:sldId id="3613"/>
            <p14:sldId id="3615"/>
            <p14:sldId id="3616"/>
          </p14:sldIdLst>
        </p14:section>
        <p14:section name="Hero Slide" id="{6726506E-65BF-4BBE-851B-C037B39F694B}">
          <p14:sldIdLst>
            <p14:sldId id="265"/>
          </p14:sldIdLst>
        </p14:section>
        <p14:section name="Entrance" id="{90B694BA-9B54-4E66-A4DA-54F4B08C81C8}">
          <p14:sldIdLst>
            <p14:sldId id="266"/>
          </p14:sldIdLst>
        </p14:section>
        <p14:section name="Features or Interior - Exterior" id="{DD015BE5-3575-4049-ACF6-7686C948F752}">
          <p14:sldIdLst>
            <p14:sldId id="273"/>
          </p14:sldIdLst>
        </p14:section>
        <p14:section name="Menu" id="{EDA0C173-C432-42CB-A456-00632A84C762}">
          <p14:sldIdLst>
            <p14:sldId id="267"/>
          </p14:sldIdLst>
        </p14:section>
        <p14:section name="Signature Drink" id="{AA101C8B-CA44-417F-A8E7-8D16C2AF0390}">
          <p14:sldIdLst>
            <p14:sldId id="274"/>
          </p14:sldIdLst>
        </p14:section>
        <p14:section name="Music" id="{3DFA6202-C153-4502-A4C0-490BEF8A9FB2}">
          <p14:sldIdLst>
            <p14:sldId id="271"/>
          </p14:sldIdLst>
        </p14:section>
        <p14:section name="Close out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26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2/14/2025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en-US" sz="4400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cs typeface="Segoe UI"/>
              </a:rPr>
              <a:t>Microsoft</a:t>
            </a:r>
            <a:endParaRPr lang="en-US" sz="44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0800000" scaled="1"/>
                <a:tileRect/>
              </a:gra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307777"/>
          </a:xfrm>
        </p:spPr>
        <p:txBody>
          <a:bodyPr/>
          <a:lstStyle/>
          <a:p>
            <a:r>
              <a:rPr lang="en-US" sz="3200" dirty="0"/>
              <a:t>Explore 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  <p:pic>
        <p:nvPicPr>
          <p:cNvPr id="9" name="Picture Placeholder 8" descr="Round graphic with the words &quot;Explore AI&quot; and the Microsoft logo.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Title of Feature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Paste your generated description for your feature here and replace the title on this slide with the name of your feature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the image with one of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Feature or Interior/Exterior Images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the content with the description you generated for this feature or space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 sticky 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The Menu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Paste your generated menu content here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the image with one of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Food related image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Menu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the name of the menu item you are featuring.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 the content with the description you generated for your food. You could include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all ideas if you want.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sticky 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Signature Drink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the image with one of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your Signature Drink Image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</a:t>
            </a:r>
            <a:r>
              <a:rPr kumimoji="0" lang="en-US" sz="11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Signature Drink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with the name of the signature drink you are featuring.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the lorem ipsum content with the description you generated for your food.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sticky 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Paste your generated drink content here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+mj-lt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Musical Playlist</a:t>
            </a:r>
          </a:p>
        </p:txBody>
      </p:sp>
      <p:pic>
        <p:nvPicPr>
          <p:cNvPr id="33" name="Picture 32" descr="The image is a list of songs and their respective artists. Each song is paired with the artist who performs it. Here is the list:&#10;&#10;Florence + The Machine - &quot;Dog Days Are Over&quot;&#10;Tame Impala - &quot;The Less I Know The Better&quot;&#10;Foster The People - &quot;Pumped Up Kicks&quot;&#10;Lorde - &quot;Royals&quot;&#10;The Black Keys - &quot;Tighten Up&quot;&#10;Alt-J - &quot;Breezeblocks&quot;&#10;Arctic Monkeys - &quot;Do I Wanna Know?&quot;&#10;Lana Del Rey - &quot;Summertime Sadness&quot;&#10;Hozier - &quot;Take Me To Church&quot;&#10;Billie Eilish - &quot;bad guy&quot;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30" t="178" r="712" b="1571"/>
          <a:stretch>
            <a:fillRect/>
          </a:stretch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Snap an image of the playlist that was created for you. Replace the image here with that.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 sticky 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177604"/>
            <a:ext cx="4772847" cy="1354217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en-US" sz="44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</a:rPr>
              <a:t>DESTINATION NAME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+mj-lt"/>
              </a:rPr>
              <a:t>Created by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+mj-lt"/>
              </a:rPr>
              <a:t>Name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Put in the name of your Destination where it says Destination Name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your name under the Created by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 sticky note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en-US" dirty="0"/>
              <a:t>Unit 1: Getting Started – Part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28223"/>
              </p:ext>
            </p:extLst>
          </p:nvPr>
        </p:nvGraphicFramePr>
        <p:xfrm>
          <a:off x="709157" y="1433058"/>
          <a:ext cx="4853443" cy="446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Open your browser and go to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copilot.Microsoft.com</a:t>
                      </a: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</a:endParaRP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Sign into Copilot with your personal Microsoft account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If you do not have an account follow these steps to create one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Go to the Microsoft account sign-up page: Visit account.microsoft.com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Select “Create account“: You’ll find this option on the</a:t>
                      </a:r>
                      <a:b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</a:b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sign-in page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Enter your email address: You can use an existing email or create a new Outlook email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Create a password: Make sure it’s strong and secure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Enter your personal details: Fill in your name, country/region, and birthdate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Verify your email: Microsoft will send a verification code to your email. Enter this code to verify your account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Complete the CAPTCHA: This step ensures you’re not a robot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en-US" sz="11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Segoe UI" panose="020B0502040204020203" pitchFamily="34" charset="0"/>
                          <a:cs typeface="Segoe UI Semibold" panose="020B0702040204020203" pitchFamily="34" charset="0"/>
                        </a:rPr>
                        <a:t>Agree to the terms: Read and accept Microsoft’s terms and conditions</a:t>
                      </a:r>
                      <a:endParaRPr lang="en-US" sz="1100" kern="1200" dirty="0">
                        <a:solidFill>
                          <a:schemeClr val="tx1"/>
                        </a:solidFill>
                        <a:effectLst/>
                        <a:latin typeface="+mn-lt"/>
                        <a:cs typeface="Segoe UI Semibold" panose="020B0702040204020203" pitchFamily="34" charset="0"/>
                      </a:endParaRP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6" name="Picture 25" descr="Image of Microsoft Copilot landing page. 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510" y="1655881"/>
            <a:ext cx="5157663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Unit 1: Getting Started – Part 2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36124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Open a new tab in your browser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Navigate to </a:t>
                      </a: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  <a:hlinkClick r:id="rId4"/>
                        </a:rPr>
                        <a:t>aka.ms/Explore-AI</a:t>
                      </a:r>
                      <a:endParaRPr kumimoji="0" lang="en-US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lt"/>
                        <a:cs typeface="Segoe UI"/>
                      </a:endParaRP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You have already completed the steps in Unit 1 with logging in, navigate to Unit 2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 descr="Image of Design a dream destination using Microsoft Copilot page on Microsoft Learn. 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268" y="1628447"/>
            <a:ext cx="5188146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Unit 1: Getting Started – Part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388135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20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Open the PowerPoint “Explore AI_Presentation”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IN" sz="20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  <a:endParaRPr kumimoji="0" lang="en-US" sz="20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accent2"/>
                        </a:solidFill>
                        <a:effectLst/>
                        <a:uLnTx/>
                        <a:uFillTx/>
                        <a:latin typeface="+mn-lt"/>
                        <a:ea typeface="+mn-lt"/>
                        <a:cs typeface="Segoe UI"/>
                      </a:endParaRP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Follow these steps to create a copy of the file for you</a:t>
                      </a:r>
                      <a:b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</a:br>
                      <a:r>
                        <a:rPr kumimoji="0" 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lt"/>
                          <a:cs typeface="Segoe UI"/>
                        </a:rPr>
                        <a:t>to edit: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File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Save a copy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Into the “Save As” box add your last name or initials to the</a:t>
                      </a:r>
                      <a:b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</a:b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file name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lt"/>
                          <a:cs typeface="Segoe UI Semibold" panose="020B0702040204020203" pitchFamily="34" charset="0"/>
                        </a:rPr>
                        <a:t>Select save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+mj-lt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1258" t="493" r="1258" b="49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  <p:pic>
        <p:nvPicPr>
          <p:cNvPr id="10" name="Picture 9" descr="A screenshot of a browser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3996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001810" cy="554038"/>
          </a:xfrm>
        </p:spPr>
        <p:txBody>
          <a:bodyPr>
            <a:noAutofit/>
          </a:bodyPr>
          <a:lstStyle/>
          <a:p>
            <a:r>
              <a:rPr lang="en-US" dirty="0"/>
              <a:t>Unit 2: Define your idea and set the context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dirty="0"/>
              <a:t>Creating your role-based prompt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You’re an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amazing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experience designer with a special talent for creating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immersive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worlds that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excite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the senses and transport people into a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magical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realm.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Using a mix of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awesome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sounds,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stunning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visuals, and carefully chosen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environmental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details, you create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incredible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journeys that both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amaze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and entertain.</a:t>
            </a:r>
            <a:endParaRPr lang="en-US" sz="16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Your creativity knows no bounds as you come up with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bold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ideas that spark the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imagination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, while also paying attention to the smallest details that bring everything together.</a:t>
            </a:r>
            <a:endParaRPr lang="en-US" sz="16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With your ability to engage multiple senses, you can create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unforgettable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moments that surround people in a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symphony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of sensations, leaving them 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amazed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lang="en-US" sz="160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happy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, 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and wanting more. You’ll be helping to create a new,</a:t>
            </a:r>
            <a:br>
              <a:rPr lang="en-US" sz="16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</a:rPr>
            </a:br>
            <a:r>
              <a:rPr lang="en-US" sz="1600" dirty="0">
                <a:solidFill>
                  <a:schemeClr val="accent3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exciting</a:t>
            </a:r>
            <a:r>
              <a:rPr kumimoji="0" lang="en-US" sz="1600" b="0" i="0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"/>
              </a:rPr>
              <a:t> experience.</a:t>
            </a:r>
            <a:endParaRPr lang="en-US" sz="1600" b="0" i="0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16248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72509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91559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2844060" y="30485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2082060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3729885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7454160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(Noun)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10244985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2356380" y="392107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(Verb)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5442480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8025660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(Noun)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6295245" y="524219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810512" y="568397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(Noun)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4175453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4942216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690286" y="6133418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en-US" sz="11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en-US" dirty="0"/>
              <a:t>Unit 2: Fill in the blanks</a:t>
            </a:r>
            <a:endParaRPr lang="en-US" baseline="30000" dirty="0"/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792589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/>
                          </a:solidFill>
                          <a:latin typeface="+mj-lt"/>
                        </a:rPr>
                        <a:t>Adjective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/>
                          </a:solidFill>
                          <a:latin typeface="+mj-lt"/>
                        </a:rPr>
                        <a:t>Noun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accent2"/>
                          </a:solidFill>
                          <a:latin typeface="+mj-lt"/>
                        </a:rPr>
                        <a:t>Verb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Amazing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Adventure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Jump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Bold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Beach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Run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Creative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Castle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Dance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Exciting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Forest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Explore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Fantastic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Game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Build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Magical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Hero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Discover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Mysterious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Journey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Imagine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Unique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Mountain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Create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Vibrant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Robot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Invent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Wild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Space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Fly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sz="3600" dirty="0"/>
              <a:t>Unit 2: Define your idea and set the context - details</a:t>
            </a:r>
            <a:endParaRPr lang="en-US"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178370"/>
            <a:ext cx="39224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en-US" sz="3600" spc="-50" dirty="0"/>
              <a:t>Defining your idea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210153"/>
            <a:ext cx="3559597" cy="3139321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Prompt: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en-US" sz="1600" dirty="0"/>
              <a:t>I </a:t>
            </a:r>
            <a:r>
              <a:rPr lang="en-US" sz="1600" dirty="0">
                <a:solidFill>
                  <a:schemeClr val="tx1"/>
                </a:solidFill>
              </a:rPr>
              <a:t>have an idea that I want to work on for this project and I will provide some bullet points. Can you help me create a paragraph with a 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travel marketing tone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and embellish on details that really bring this idea to life?</a:t>
            </a:r>
          </a:p>
          <a:p>
            <a:pPr marL="0" indent="0"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It should capture the following points. Do not give this destination a name. Focus on what makes this destination unique. We will brand and name this experience later.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2780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New destination experience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Cozy, secluded restaurant located deep in the woods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This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restaurant</a:t>
            </a:r>
            <a:r>
              <a:rPr lang="en-US" sz="1400" dirty="0"/>
              <a:t> is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high above the ground and built into the branches of a tree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Thematically, it’s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organic nature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1400" dirty="0"/>
              <a:t>meets </a:t>
            </a: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invitation-only destination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75000"/>
                  </a:schemeClr>
                </a:solidFill>
                <a:latin typeface="+mj-lt"/>
              </a:rPr>
              <a:t>Mysterious and hidden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408058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(Adjectives)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6386276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(Place)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7704536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(Location)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500607" y="2736895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(Place)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8313331" y="270335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(Location)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6333269" y="315116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(Theme or Aesthetic)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264567" y="360074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en-US" sz="120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ea typeface="+mj-ea"/>
                <a:cs typeface="+mj-cs"/>
              </a:rPr>
              <a:t>(Adjective)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477706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Common Places</a:t>
                      </a:r>
                      <a:endParaRPr 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Theme or Aesthetic</a:t>
                      </a:r>
                      <a:endParaRPr 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+mj-lt"/>
                        </a:rPr>
                        <a:t>Location</a:t>
                      </a:r>
                      <a:endParaRPr lang="en-US" sz="1200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+mj-lt"/>
                        <a:ea typeface="+mj-ea"/>
                        <a:cs typeface="+mj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Library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School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Coffee shop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Amusement park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Museum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Beach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Mall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Farm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Castle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Treehouse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Steampunk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Cyberpunk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Vintage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Minimalist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Rustic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Fairy tale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Industrial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Tropical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Space-age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Art Deco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a mountain peak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a desert oasis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Inside a volcano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a floating island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a bustling city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a snowy tundra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a pirate ship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a magical forest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On another planet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 a hidden cave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+mj-lt"/>
                <a:ea typeface="+mj-ea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Welcome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en-US" sz="2000" spc="-5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+mj-lt"/>
                <a:cs typeface="Segoe UI" pitchFamily="34" charset="0"/>
              </a:rPr>
              <a:t>WELCOME 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dirty="0">
                <a:latin typeface="+mj-lt"/>
              </a:rPr>
              <a:t>Dream Destination Name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42823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Branded tagline from Unit 8</a:t>
            </a:r>
            <a:br>
              <a:rPr lang="en-US" sz="2000" dirty="0"/>
            </a:br>
            <a:r>
              <a:rPr lang="en-US" sz="2000" dirty="0"/>
              <a:t>goes here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accent2"/>
                  </a:solidFill>
                  <a:latin typeface="+mj-lt"/>
                </a:rPr>
                <a:t>Created by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latin typeface="+mj-lt"/>
                </a:rPr>
                <a:t>Name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/>
              <a:t>To Do</a:t>
            </a:r>
            <a:endParaRPr lang="en-US" sz="1050" b="1" dirty="0"/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n-US" sz="1100" dirty="0"/>
              <a:t>Replace the image with your own </a:t>
            </a:r>
            <a:r>
              <a:rPr lang="en-US" sz="1100" b="1" dirty="0"/>
              <a:t>Hero Image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n-US" sz="1100" dirty="0"/>
              <a:t>Replace the </a:t>
            </a:r>
            <a:r>
              <a:rPr lang="en-US" sz="1100" b="1" dirty="0"/>
              <a:t>branded name of your Dream Destination </a:t>
            </a:r>
            <a:r>
              <a:rPr lang="en-US" sz="1100" dirty="0"/>
              <a:t>where it says </a:t>
            </a:r>
            <a:r>
              <a:rPr lang="en-US" sz="1100" i="1" dirty="0"/>
              <a:t>Dream Destination Name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n-US" sz="1100" dirty="0"/>
              <a:t>Insert your </a:t>
            </a:r>
            <a:r>
              <a:rPr lang="en-US" sz="1100" b="1" dirty="0"/>
              <a:t>“branded tagline” </a:t>
            </a:r>
            <a:r>
              <a:rPr lang="en-US" sz="1100" dirty="0"/>
              <a:t>into the text box under the name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n-US" sz="1100" dirty="0"/>
              <a:t>Change the created by name</a:t>
            </a:r>
            <a:br>
              <a:rPr lang="en-US" sz="1100" dirty="0"/>
            </a:br>
            <a:r>
              <a:rPr lang="en-US" sz="1100" dirty="0"/>
              <a:t>to yours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en-US" sz="1100" dirty="0"/>
              <a:t>Delete and remove this</a:t>
            </a:r>
            <a:br>
              <a:rPr lang="en-US" sz="1100" dirty="0"/>
            </a:br>
            <a:r>
              <a:rPr lang="en-US" sz="1100" dirty="0"/>
              <a:t>sticky note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 Semibold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+mj-lt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4400" b="0" i="0" u="none" strike="noStrike" kern="1200" cap="none" spc="-5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Come on in…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600" dirty="0"/>
              <a:t>Paste your generated entrance description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 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1 Minute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Replace the image with your own 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Entrance Image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Pasted the generated content with the description to your entrance on the right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Delete and remove this </a:t>
            </a:r>
            <a:b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sticky note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effectLst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Props1.xml><?xml version="1.0" encoding="utf-8"?>
<ds:datastoreItem xmlns:ds="http://schemas.openxmlformats.org/officeDocument/2006/customXml" ds:itemID="{6CA71A62-178E-4C5E-9860-BA104600A73D}"/>
</file>

<file path=customXml/itemProps2.xml><?xml version="1.0" encoding="utf-8"?>
<ds:datastoreItem xmlns:ds="http://schemas.openxmlformats.org/officeDocument/2006/customXml" ds:itemID="{8EBB848A-0EF6-4BF1-BB08-401D745EEB78}"/>
</file>

<file path=customXml/itemProps3.xml><?xml version="1.0" encoding="utf-8"?>
<ds:datastoreItem xmlns:ds="http://schemas.openxmlformats.org/officeDocument/2006/customXml" ds:itemID="{7C5F0D64-2BBB-497F-8A66-F97CB145DFDF}"/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1208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2" baseType="lpstr"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Unit 1: Getting Started – Part 1</vt:lpstr>
      <vt:lpstr>Unit 1: Getting Started – Part 2</vt:lpstr>
      <vt:lpstr>Unit 1: Getting Started – Part 3</vt:lpstr>
      <vt:lpstr>Unit 2: Define your idea and set the context</vt:lpstr>
      <vt:lpstr>Unit 2: Fill in the blanks</vt:lpstr>
      <vt:lpstr>Unit 2: Define your idea and set the context - details</vt:lpstr>
      <vt:lpstr>Welcome</vt:lpstr>
      <vt:lpstr>Come on in…</vt:lpstr>
      <vt:lpstr>Title of Feature</vt:lpstr>
      <vt:lpstr>The Menu</vt:lpstr>
      <vt:lpstr>Signature Drink</vt:lpstr>
      <vt:lpstr>Musical Playlist</vt:lpstr>
      <vt:lpstr>DESTINATION NAME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2025-02-14T21:32:26Z</dcterms:created>
  <dcterms:modified xsi:type="dcterms:W3CDTF">2025-02-14T21:32:35Z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